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9"/>
  </p:notesMasterIdLst>
  <p:sldIdLst>
    <p:sldId id="256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4295"/>
    <a:srgbClr val="990053"/>
    <a:srgbClr val="283278"/>
    <a:srgbClr val="1E2350"/>
    <a:srgbClr val="191939"/>
    <a:srgbClr val="375495"/>
    <a:srgbClr val="2B4173"/>
    <a:srgbClr val="4164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5120" autoAdjust="0"/>
  </p:normalViewPr>
  <p:slideViewPr>
    <p:cSldViewPr snapToGrid="0">
      <p:cViewPr varScale="1">
        <p:scale>
          <a:sx n="82" d="100"/>
          <a:sy n="82" d="100"/>
        </p:scale>
        <p:origin x="725" y="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66E302-901B-4EC5-8063-F4475DEAA8C8}" type="datetimeFigureOut">
              <a:rPr lang="en-US" smtClean="0"/>
              <a:t>7/6/2026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6B3765-1535-41FB-A927-AAD2D1E853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152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E824011-75D0-FD6E-9BD3-0B30F1A5B2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2460" y="2823"/>
            <a:ext cx="12173046" cy="68557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FE9EF-BFD3-43EA-A868-783EE64D3026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15DF4-6503-424C-B89D-B31483AF0BFD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EE408-CEE3-4069-B613-CB32C19D6587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680C5-3949-48B3-AAD0-C6AC4D6634A8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1F9A-4BC0-4BDC-9C0A-439930D3F628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7030A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190EB-8738-400A-AFF7-6D1DEC6B76AF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7030A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0F0B9-B198-4467-8481-337D4552AC07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030A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7E8C0-DCD6-4618-824E-E5B47E37F774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6133B-A04A-40C7-999B-6B964B69F57E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030A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6FB9-D28B-49B1-96AA-2DC4A0B82672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63742-95DB-4727-9E2D-E67133874C57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030A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4C757-AC18-4BD4-B58D-C09C7F56266E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7030A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06CBA-D419-41FA-8B3E-D17E24A5F335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030A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4B8EF-695A-4D91-86E6-BD3ABF986DC6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9A1DA-1075-4AB6-9AFC-9045E23C9F15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23360-0F07-4AD4-AAF8-61579BDE5A02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5D3E4-AEF6-4C0D-955F-4975ADE12833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191939"/>
            </a:gs>
            <a:gs pos="74000">
              <a:srgbClr val="1E2350"/>
            </a:gs>
            <a:gs pos="19000">
              <a:srgbClr val="283278"/>
            </a:gs>
            <a:gs pos="0">
              <a:srgbClr val="2B429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F096B060-2D6F-430E-A017-FCCC5AF2AC19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F7C314-9D61-C6BE-E44C-729C840818EE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rcRect/>
          <a:stretch/>
        </p:blipFill>
        <p:spPr>
          <a:xfrm>
            <a:off x="7447" y="2344"/>
            <a:ext cx="12177105" cy="6853311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16A0C15-5BB2-41A2-BD46-E18F635D59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44590" y="4993690"/>
            <a:ext cx="7033731" cy="873770"/>
          </a:xfrm>
        </p:spPr>
        <p:txBody>
          <a:bodyPr>
            <a:normAutofit/>
          </a:bodyPr>
          <a:lstStyle/>
          <a:p>
            <a:pPr algn="l"/>
            <a:r>
              <a:rPr lang="en-US" sz="28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Presenter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6636B6-A233-459A-95E5-DFBD46F360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6136" y="1272226"/>
            <a:ext cx="6945705" cy="1641490"/>
          </a:xfrm>
        </p:spPr>
        <p:txBody>
          <a:bodyPr>
            <a:normAutofit/>
          </a:bodyPr>
          <a:lstStyle/>
          <a:p>
            <a:pPr algn="l"/>
            <a:r>
              <a:rPr lang="en-US" sz="6600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549750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2E85E-DDC7-4684-AF8D-342EF677F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Title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DA6C2E-02CC-119A-E68C-19D2586F86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957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AB9C1-D6D2-2F2C-7530-C6967958E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47578-760D-9198-3609-BB58CF2845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163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777CD-5D23-0312-4B80-E727B619F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C887D2-C7CF-6BB5-E760-DEA9E9A796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B26ACB-0D8E-387A-7919-AAEE8C1C668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90DCCF-EC94-35B8-6812-BB60FB2AD3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1D3E08-7AC9-BA1C-15B0-0EFFC6DCF2D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541004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76CE1C2-24FF-4125-B61C-AD39973FCD0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F23494-F630-4E01-81EA-AA2F2975971E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CC083022-B7D0-4DE3-9976-6A91422D94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Depth design</Template>
  <TotalTime>8701</TotalTime>
  <Words>3</Words>
  <Application>Microsoft Office PowerPoint</Application>
  <PresentationFormat>Widescreen</PresentationFormat>
  <Paragraphs>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Corbel</vt:lpstr>
      <vt:lpstr>Depth</vt:lpstr>
      <vt:lpstr>Title</vt:lpstr>
      <vt:lpstr>Title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Lorem Ipsum</dc:title>
  <dc:creator>Morid Gouran</dc:creator>
  <cp:lastModifiedBy>Morid Gouran</cp:lastModifiedBy>
  <cp:revision>22</cp:revision>
  <dcterms:created xsi:type="dcterms:W3CDTF">2024-01-01T06:27:19Z</dcterms:created>
  <dcterms:modified xsi:type="dcterms:W3CDTF">2026-07-06T19:06:41Z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